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75E00D1-61D8-4F73-AF93-3AE4784D67C1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E97F0B-1AC7-4654-A7D3-C86E75F26E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908720"/>
            <a:ext cx="8748464" cy="5328592"/>
          </a:xfrm>
        </p:spPr>
        <p:txBody>
          <a:bodyPr/>
          <a:lstStyle/>
          <a:p>
            <a:r>
              <a:rPr lang="uk-UA" sz="6600" dirty="0" smtClean="0"/>
              <a:t>Проект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sz="6000" dirty="0" smtClean="0"/>
              <a:t>«Видатні </a:t>
            </a:r>
            <a:br>
              <a:rPr lang="uk-UA" sz="6000" dirty="0" smtClean="0"/>
            </a:br>
            <a:r>
              <a:rPr lang="uk-UA" sz="6000" dirty="0" smtClean="0"/>
              <a:t>постаті Черкащини</a:t>
            </a:r>
            <a:r>
              <a:rPr lang="uk-UA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8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321683"/>
              </p:ext>
            </p:extLst>
          </p:nvPr>
        </p:nvGraphicFramePr>
        <p:xfrm>
          <a:off x="182563" y="258763"/>
          <a:ext cx="8534400" cy="627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3" imgW="6202334" imgH="4579292" progId="Word.Document.12">
                  <p:embed/>
                </p:oleObj>
              </mc:Choice>
              <mc:Fallback>
                <p:oleObj name="Документ" r:id="rId3" imgW="6202334" imgH="45792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563" y="258763"/>
                        <a:ext cx="8534400" cy="627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1663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 </a:t>
            </a:r>
            <a:r>
              <a:rPr lang="ru-RU" dirty="0"/>
              <a:t> П</a:t>
            </a:r>
            <a:r>
              <a:rPr lang="ru-RU" dirty="0" smtClean="0"/>
              <a:t>ерпендикуляр, проведений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/>
              <a:t>центра правильного </a:t>
            </a:r>
            <a:r>
              <a:rPr lang="ru-RU" dirty="0" err="1"/>
              <a:t>многокутника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1123" y="1658139"/>
            <a:ext cx="305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…-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точки кола до </a:t>
            </a:r>
            <a:r>
              <a:rPr lang="ru-RU" dirty="0" err="1"/>
              <a:t>його</a:t>
            </a:r>
            <a:r>
              <a:rPr lang="ru-RU" dirty="0"/>
              <a:t> центра.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2708920"/>
            <a:ext cx="2931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3.</a:t>
            </a:r>
            <a:r>
              <a:rPr lang="ru-RU" dirty="0" smtClean="0"/>
              <a:t> </a:t>
            </a:r>
            <a:r>
              <a:rPr lang="ru-RU" dirty="0" err="1"/>
              <a:t>Ч</a:t>
            </a:r>
            <a:r>
              <a:rPr lang="ru-RU" dirty="0" err="1" smtClean="0"/>
              <a:t>ислова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котра</a:t>
            </a:r>
            <a:r>
              <a:rPr lang="ru-RU" dirty="0" smtClean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послідовністю</a:t>
            </a:r>
            <a:r>
              <a:rPr lang="ru-RU" dirty="0"/>
              <a:t> </a:t>
            </a:r>
            <a:r>
              <a:rPr lang="ru-RU" dirty="0" err="1"/>
              <a:t>часткових</a:t>
            </a:r>
            <a:r>
              <a:rPr lang="ru-RU" dirty="0"/>
              <a:t> </a:t>
            </a:r>
            <a:r>
              <a:rPr lang="ru-RU" dirty="0" err="1" smtClean="0"/>
              <a:t>сум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4365104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4. </a:t>
            </a:r>
            <a:r>
              <a:rPr lang="ru-RU" dirty="0" smtClean="0"/>
              <a:t>Операнд </a:t>
            </a:r>
            <a:r>
              <a:rPr lang="ru-RU" dirty="0" err="1" smtClean="0"/>
              <a:t>операції</a:t>
            </a:r>
            <a:r>
              <a:rPr lang="ru-RU" dirty="0"/>
              <a:t> </a:t>
            </a:r>
            <a:r>
              <a:rPr lang="ru-RU" dirty="0" err="1" smtClean="0"/>
              <a:t>додавання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…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24128" y="297521"/>
            <a:ext cx="2931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5. </a:t>
            </a:r>
            <a:r>
              <a:rPr lang="uk-UA" dirty="0" err="1" smtClean="0"/>
              <a:t>Триногометричною</a:t>
            </a:r>
            <a:r>
              <a:rPr lang="uk-UA" dirty="0" smtClean="0"/>
              <a:t> функцією називається …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35701" y="482187"/>
            <a:ext cx="2931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6. …- це  </a:t>
            </a:r>
            <a:r>
              <a:rPr lang="ru-RU" dirty="0"/>
              <a:t>одна з </a:t>
            </a:r>
            <a:r>
              <a:rPr lang="ru-RU" dirty="0" smtClean="0"/>
              <a:t>координат точки </a:t>
            </a:r>
            <a:r>
              <a:rPr lang="ru-RU" dirty="0"/>
              <a:t>в </a:t>
            </a:r>
            <a:r>
              <a:rPr lang="ru-RU" dirty="0" err="1"/>
              <a:t>декартовій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координат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1496" y="1519639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7.- </a:t>
            </a:r>
            <a:r>
              <a:rPr lang="ru-RU" dirty="0"/>
              <a:t> </a:t>
            </a:r>
            <a:r>
              <a:rPr lang="ru-RU" dirty="0" smtClean="0"/>
              <a:t>операнд </a:t>
            </a:r>
            <a:r>
              <a:rPr lang="ru-RU" dirty="0"/>
              <a:t> </a:t>
            </a:r>
            <a:r>
              <a:rPr lang="ru-RU" dirty="0" err="1"/>
              <a:t>операції</a:t>
            </a:r>
            <a:r>
              <a:rPr lang="ru-RU" dirty="0"/>
              <a:t> </a:t>
            </a:r>
            <a:r>
              <a:rPr lang="ru-RU" dirty="0" err="1" smtClean="0"/>
              <a:t>множення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4125" y="285293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8. …- </a:t>
            </a:r>
            <a:r>
              <a:rPr lang="ru-RU" dirty="0" smtClean="0"/>
              <a:t>одна </a:t>
            </a:r>
            <a:r>
              <a:rPr lang="ru-RU" dirty="0"/>
              <a:t>з координат точки в </a:t>
            </a:r>
            <a:r>
              <a:rPr lang="ru-RU" dirty="0" err="1" smtClean="0"/>
              <a:t>декартовій</a:t>
            </a:r>
            <a:r>
              <a:rPr lang="ru-RU" dirty="0" smtClean="0"/>
              <a:t> </a:t>
            </a:r>
            <a:r>
              <a:rPr lang="ru-RU" dirty="0" err="1"/>
              <a:t>системі</a:t>
            </a:r>
            <a:r>
              <a:rPr lang="ru-RU" dirty="0"/>
              <a:t> координат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7544" y="4509120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9. </a:t>
            </a:r>
            <a:r>
              <a:rPr lang="ru-RU" dirty="0"/>
              <a:t> </a:t>
            </a:r>
            <a:r>
              <a:rPr lang="ru-RU" dirty="0" smtClean="0"/>
              <a:t>…=</a:t>
            </a:r>
            <a:r>
              <a:rPr lang="ru-RU" dirty="0" err="1" smtClean="0"/>
              <a:t>геометрична</a:t>
            </a:r>
            <a:r>
              <a:rPr lang="ru-RU" dirty="0" smtClean="0"/>
              <a:t> </a:t>
            </a:r>
            <a:r>
              <a:rPr lang="ru-RU" dirty="0" err="1"/>
              <a:t>фігура</a:t>
            </a:r>
            <a:r>
              <a:rPr lang="ru-RU" dirty="0"/>
              <a:t>, </a:t>
            </a:r>
            <a:r>
              <a:rPr lang="ru-RU" dirty="0" err="1"/>
              <a:t>утворена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півплощинами</a:t>
            </a:r>
            <a:r>
              <a:rPr lang="ru-RU" dirty="0"/>
              <a:t>, </a:t>
            </a:r>
            <a:r>
              <a:rPr lang="ru-RU" dirty="0" err="1"/>
              <a:t>обмеженими</a:t>
            </a:r>
            <a:r>
              <a:rPr lang="ru-RU" dirty="0"/>
              <a:t> </a:t>
            </a:r>
            <a:r>
              <a:rPr lang="ru-RU" dirty="0" err="1"/>
              <a:t>спільною</a:t>
            </a:r>
            <a:r>
              <a:rPr lang="ru-RU" dirty="0"/>
              <a:t> прямою.</a:t>
            </a:r>
          </a:p>
        </p:txBody>
      </p:sp>
    </p:spTree>
    <p:extLst>
      <p:ext uri="{BB962C8B-B14F-4D97-AF65-F5344CB8AC3E}">
        <p14:creationId xmlns:p14="http://schemas.microsoft.com/office/powerpoint/2010/main" val="78000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5868144" cy="6858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000" dirty="0"/>
          </a:p>
          <a:p>
            <a:pPr marL="45720" indent="0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Піддубний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Максимович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спортсмен-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борець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шестиразовий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чемпіон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(Париж,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Мілан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Франкфурт, Нью-Йорк)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прийшов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26.09 (08.10) 1870 р. у с.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Красенівці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Богодухівці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Черкаської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обл.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багатодітній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родині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селянина.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Козацький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батька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славився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силачами,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прадіди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Науменки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довгожителями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 18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пішов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заробітки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одружитися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дочкою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заможного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селянина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Оленкою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Вітяк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вантажником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Севастополі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Лавас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", у 1895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фірма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переїхала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Феодосії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Там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дізнався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земляків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Оленку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багатія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uamodna.com/assets/articles/image/fjw4kdxy/fullsiz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597" y="2882"/>
            <a:ext cx="3267713" cy="429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76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682212"/>
              </p:ext>
            </p:extLst>
          </p:nvPr>
        </p:nvGraphicFramePr>
        <p:xfrm>
          <a:off x="274638" y="381000"/>
          <a:ext cx="8793162" cy="595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окумент" r:id="rId3" imgW="6359975" imgH="4337347" progId="Word.Document.12">
                  <p:embed/>
                </p:oleObj>
              </mc:Choice>
              <mc:Fallback>
                <p:oleObj name="Документ" r:id="rId3" imgW="6359975" imgH="43373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638" y="381000"/>
                        <a:ext cx="8793162" cy="595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5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</TotalTime>
  <Words>154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Воздушный поток</vt:lpstr>
      <vt:lpstr>Документ Microsoft Word</vt:lpstr>
      <vt:lpstr>Проект  «Видатні  постаті Черкащини»</vt:lpstr>
      <vt:lpstr>Презентация PowerPoint</vt:lpstr>
      <vt:lpstr>Презентация PowerPoint</vt:lpstr>
      <vt:lpstr>Презентация PowerPoint</vt:lpstr>
    </vt:vector>
  </TitlesOfParts>
  <Company>Romeo1994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home</dc:creator>
  <cp:lastModifiedBy>home</cp:lastModifiedBy>
  <cp:revision>5</cp:revision>
  <dcterms:created xsi:type="dcterms:W3CDTF">2016-04-11T17:30:08Z</dcterms:created>
  <dcterms:modified xsi:type="dcterms:W3CDTF">2016-04-11T18:43:03Z</dcterms:modified>
</cp:coreProperties>
</file>