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8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4E456-B0B8-4E13-BD10-A4AF0883EF58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0849-9ED4-4968-A0A8-6558F302D0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4E456-B0B8-4E13-BD10-A4AF0883EF58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0849-9ED4-4968-A0A8-6558F302D0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4E456-B0B8-4E13-BD10-A4AF0883EF58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0849-9ED4-4968-A0A8-6558F302D02C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4E456-B0B8-4E13-BD10-A4AF0883EF58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0849-9ED4-4968-A0A8-6558F302D02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4E456-B0B8-4E13-BD10-A4AF0883EF58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0849-9ED4-4968-A0A8-6558F302D0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4E456-B0B8-4E13-BD10-A4AF0883EF58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0849-9ED4-4968-A0A8-6558F302D02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4E456-B0B8-4E13-BD10-A4AF0883EF58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0849-9ED4-4968-A0A8-6558F302D0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4E456-B0B8-4E13-BD10-A4AF0883EF58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0849-9ED4-4968-A0A8-6558F302D0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4E456-B0B8-4E13-BD10-A4AF0883EF58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0849-9ED4-4968-A0A8-6558F302D0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4E456-B0B8-4E13-BD10-A4AF0883EF58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0849-9ED4-4968-A0A8-6558F302D02C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4E456-B0B8-4E13-BD10-A4AF0883EF58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0849-9ED4-4968-A0A8-6558F302D02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DF4E456-B0B8-4E13-BD10-A4AF0883EF58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6D40849-9ED4-4968-A0A8-6558F302D02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-603448"/>
            <a:ext cx="7772400" cy="1470025"/>
          </a:xfrm>
        </p:spPr>
        <p:txBody>
          <a:bodyPr/>
          <a:lstStyle/>
          <a:p>
            <a:r>
              <a:rPr lang="uk-UA" dirty="0" smtClean="0"/>
              <a:t>Формат класичних дебатів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753233"/>
              </p:ext>
            </p:extLst>
          </p:nvPr>
        </p:nvGraphicFramePr>
        <p:xfrm>
          <a:off x="1259632" y="836712"/>
          <a:ext cx="6864425" cy="580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9666"/>
                <a:gridCol w="944550"/>
                <a:gridCol w="1224136"/>
                <a:gridCol w="3696073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uk-UA" sz="1400" b="1" dirty="0" smtClean="0"/>
                        <a:t>№ гравця</a:t>
                      </a:r>
                      <a:endParaRPr lang="ru-RU" sz="14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400" b="1" dirty="0" smtClean="0"/>
                        <a:t>Час</a:t>
                      </a:r>
                      <a:endParaRPr lang="ru-RU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400" b="1" dirty="0" smtClean="0"/>
                        <a:t>Функції гравців</a:t>
                      </a:r>
                      <a:endParaRPr lang="ru-RU" sz="1400" b="1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dirty="0" smtClean="0"/>
                        <a:t>Міні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dirty="0" smtClean="0"/>
                        <a:t>Повних</a:t>
                      </a:r>
                      <a:endParaRPr lang="ru-RU" sz="1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А1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3 хв.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6 хв.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400" dirty="0" smtClean="0"/>
                        <a:t>Вітання, представлення команди.</a:t>
                      </a:r>
                    </a:p>
                    <a:p>
                      <a:pPr algn="l"/>
                      <a:r>
                        <a:rPr lang="uk-UA" sz="1400" dirty="0" smtClean="0"/>
                        <a:t>Оголошення</a:t>
                      </a:r>
                      <a:r>
                        <a:rPr lang="uk-UA" sz="1400" baseline="0" dirty="0" smtClean="0"/>
                        <a:t> теми, її актуалізація.</a:t>
                      </a:r>
                    </a:p>
                    <a:p>
                      <a:pPr algn="l"/>
                      <a:r>
                        <a:rPr lang="uk-UA" sz="1400" baseline="0" dirty="0" smtClean="0"/>
                        <a:t>Дефініції. Критерій гри.</a:t>
                      </a:r>
                    </a:p>
                    <a:p>
                      <a:pPr algn="l"/>
                      <a:r>
                        <a:rPr lang="uk-UA" sz="1400" baseline="0" dirty="0" smtClean="0"/>
                        <a:t>Лінія аргументації.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N3 -&gt; </a:t>
                      </a:r>
                      <a:r>
                        <a:rPr lang="uk-UA" sz="1400" dirty="0" smtClean="0"/>
                        <a:t>А1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1 хв.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3 хв.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400" dirty="0" smtClean="0"/>
                        <a:t>Запитання.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N1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3 хв.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6хв.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400" dirty="0" smtClean="0"/>
                        <a:t>Ті ж, що і в А1.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А3 </a:t>
                      </a:r>
                      <a:r>
                        <a:rPr lang="en-US" sz="1400" dirty="0" smtClean="0"/>
                        <a:t>-&gt; N1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1 хв.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3 хв.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400" dirty="0" smtClean="0"/>
                        <a:t>Запитання.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А2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2 хв.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5 хв.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400" dirty="0" smtClean="0"/>
                        <a:t>Наведення ліній контраргументів (заперечення аргументів опонента).</a:t>
                      </a:r>
                    </a:p>
                    <a:p>
                      <a:pPr algn="l"/>
                      <a:r>
                        <a:rPr lang="uk-UA" sz="1400" dirty="0" smtClean="0"/>
                        <a:t>Посилення контраргументів конкретними прикладами.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N1 -&gt;</a:t>
                      </a:r>
                      <a:r>
                        <a:rPr lang="uk-UA" sz="1400" dirty="0" smtClean="0"/>
                        <a:t>А2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1 хв.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3 хв.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400" dirty="0" smtClean="0"/>
                        <a:t>Запитання.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N2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2 хв.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5 хв.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Ті ж, що і в А2.</a:t>
                      </a:r>
                      <a:endParaRPr lang="ru-RU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А3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2 хв.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5 хв.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Порівняльний аналіз гри.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Підкреслення</a:t>
                      </a:r>
                      <a:r>
                        <a:rPr lang="uk-UA" sz="1400" baseline="0" dirty="0" smtClean="0"/>
                        <a:t> сильних моментів в грі власної команди.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aseline="0" dirty="0" smtClean="0"/>
                        <a:t>Висновок.</a:t>
                      </a:r>
                      <a:endParaRPr lang="ru-RU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N3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2 хв.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5 хв.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Ті ж, що і в А3.</a:t>
                      </a:r>
                      <a:endParaRPr lang="ru-RU" sz="14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68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Основні аспекти пошуку аргументів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908720"/>
            <a:ext cx="8424936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i="1" u="sng" dirty="0" smtClean="0"/>
              <a:t>Будь-яка проблема людства має 4 основних аспекти:</a:t>
            </a:r>
          </a:p>
          <a:p>
            <a:pPr algn="ctr"/>
            <a:endParaRPr lang="uk-UA" sz="2400" b="1" i="1" u="sng" dirty="0" smtClean="0"/>
          </a:p>
          <a:p>
            <a:pPr marL="2159000" indent="-2159000"/>
            <a:r>
              <a:rPr lang="uk-UA" sz="2800" b="1" dirty="0" smtClean="0"/>
              <a:t>І. Історичний</a:t>
            </a:r>
            <a:r>
              <a:rPr lang="uk-UA" sz="2800" dirty="0" smtClean="0"/>
              <a:t> (людство з подібними проблемами вже зустрічалось і має шляхи вирішення)</a:t>
            </a:r>
          </a:p>
          <a:p>
            <a:pPr marL="4216400" indent="-4216400"/>
            <a:r>
              <a:rPr lang="uk-UA" sz="2800" b="1" dirty="0" smtClean="0"/>
              <a:t>ІІ. Соціально-економічний </a:t>
            </a:r>
            <a:r>
              <a:rPr lang="uk-UA" sz="2800" dirty="0" smtClean="0"/>
              <a:t>(«вигідно</a:t>
            </a:r>
            <a:r>
              <a:rPr lang="uk-UA" sz="2800" dirty="0"/>
              <a:t>/</a:t>
            </a:r>
            <a:r>
              <a:rPr lang="uk-UA" sz="2800" dirty="0" smtClean="0"/>
              <a:t> не вигідно», кому?)</a:t>
            </a:r>
          </a:p>
          <a:p>
            <a:pPr marL="4038600" indent="-4038600"/>
            <a:r>
              <a:rPr lang="uk-UA" sz="2800" b="1" dirty="0" smtClean="0"/>
              <a:t>ІІІ. Нормативно-правовий </a:t>
            </a:r>
            <a:r>
              <a:rPr lang="uk-UA" sz="2800" dirty="0" smtClean="0"/>
              <a:t>(чи є опис розв'язання подібної ситуації в нормативних актах?)</a:t>
            </a:r>
          </a:p>
          <a:p>
            <a:pPr marL="3492500" indent="-3492500"/>
            <a:r>
              <a:rPr lang="en-US" sz="2800" b="1" dirty="0" smtClean="0"/>
              <a:t>IV</a:t>
            </a:r>
            <a:r>
              <a:rPr lang="uk-UA" sz="2800" b="1" dirty="0" smtClean="0"/>
              <a:t>. Морально-етичний </a:t>
            </a:r>
            <a:r>
              <a:rPr lang="uk-UA" sz="2800" dirty="0" smtClean="0"/>
              <a:t>(як ставиться до подібного явища суспільство, релігійні конфесії).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01045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Модель підготовки гравця до дебатів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196752"/>
            <a:ext cx="8712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uk-UA" dirty="0" smtClean="0"/>
              <a:t>Оголошення теми та її актуалізація.</a:t>
            </a:r>
          </a:p>
          <a:p>
            <a:pPr marL="342900" indent="-342900">
              <a:buAutoNum type="arabicPeriod"/>
            </a:pPr>
            <a:r>
              <a:rPr lang="uk-UA" dirty="0" smtClean="0"/>
              <a:t>Дефініції гри (словникове визначення окремих слів або словосполучень).</a:t>
            </a:r>
          </a:p>
          <a:p>
            <a:pPr marL="342900" indent="-342900">
              <a:buAutoNum type="arabicPeriod"/>
            </a:pPr>
            <a:r>
              <a:rPr lang="uk-UA" dirty="0" smtClean="0"/>
              <a:t>Критерії гри (лозунг, під яким захищається позиція).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485346"/>
              </p:ext>
            </p:extLst>
          </p:nvPr>
        </p:nvGraphicFramePr>
        <p:xfrm>
          <a:off x="225376" y="2060848"/>
          <a:ext cx="8739112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9556"/>
                <a:gridCol w="4369556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/>
                        <a:t>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</a:t>
                      </a:r>
                      <a:endParaRPr lang="ru-RU" sz="20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/>
                        <a:t>А1</a:t>
                      </a:r>
                      <a:r>
                        <a:rPr lang="uk-UA" sz="2000" b="0" dirty="0" smtClean="0"/>
                        <a:t> Лінія</a:t>
                      </a:r>
                      <a:r>
                        <a:rPr lang="uk-UA" sz="2000" b="0" baseline="0" dirty="0" smtClean="0"/>
                        <a:t> аргументів</a:t>
                      </a:r>
                    </a:p>
                    <a:p>
                      <a:pPr algn="ctr"/>
                      <a:r>
                        <a:rPr lang="uk-UA" sz="2000" b="0" baseline="0" dirty="0" smtClean="0"/>
                        <a:t>1.</a:t>
                      </a:r>
                    </a:p>
                    <a:p>
                      <a:pPr algn="ctr"/>
                      <a:r>
                        <a:rPr lang="uk-UA" sz="2000" b="0" baseline="0" dirty="0" smtClean="0"/>
                        <a:t>2.</a:t>
                      </a:r>
                    </a:p>
                    <a:p>
                      <a:pPr algn="ctr"/>
                      <a:r>
                        <a:rPr lang="uk-UA" sz="2000" b="0" baseline="0" dirty="0" smtClean="0"/>
                        <a:t>3.</a:t>
                      </a:r>
                    </a:p>
                    <a:p>
                      <a:pPr algn="ctr"/>
                      <a:r>
                        <a:rPr lang="uk-UA" sz="2000" b="0" baseline="0" dirty="0" smtClean="0"/>
                        <a:t>4.</a:t>
                      </a:r>
                      <a:endParaRPr lang="ru-RU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N1</a:t>
                      </a:r>
                      <a:r>
                        <a:rPr lang="en-US" sz="2000" b="0" dirty="0" smtClean="0"/>
                        <a:t> </a:t>
                      </a:r>
                      <a:r>
                        <a:rPr lang="uk-UA" sz="2000" b="0" dirty="0" smtClean="0"/>
                        <a:t>Лінія</a:t>
                      </a:r>
                      <a:r>
                        <a:rPr lang="uk-UA" sz="2000" b="0" baseline="0" dirty="0" smtClean="0"/>
                        <a:t> контраргументів</a:t>
                      </a:r>
                    </a:p>
                    <a:p>
                      <a:pPr algn="ctr"/>
                      <a:r>
                        <a:rPr lang="uk-UA" sz="2000" b="0" baseline="0" dirty="0" smtClean="0"/>
                        <a:t>1.</a:t>
                      </a:r>
                    </a:p>
                    <a:p>
                      <a:pPr algn="ctr"/>
                      <a:r>
                        <a:rPr lang="uk-UA" sz="2000" b="0" baseline="0" dirty="0" smtClean="0"/>
                        <a:t>2.</a:t>
                      </a:r>
                    </a:p>
                    <a:p>
                      <a:pPr algn="ctr"/>
                      <a:r>
                        <a:rPr lang="uk-UA" sz="2000" b="0" baseline="0" dirty="0" smtClean="0"/>
                        <a:t>3.</a:t>
                      </a:r>
                    </a:p>
                    <a:p>
                      <a:pPr algn="ctr"/>
                      <a:r>
                        <a:rPr lang="uk-UA" sz="2000" b="0" baseline="0" dirty="0" smtClean="0"/>
                        <a:t>4.</a:t>
                      </a:r>
                      <a:endParaRPr lang="ru-RU" sz="1800" b="0" dirty="0" smtClean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/>
                        <a:t>А2</a:t>
                      </a:r>
                      <a:r>
                        <a:rPr lang="uk-UA" sz="1800" b="0" baseline="0" dirty="0" smtClean="0"/>
                        <a:t> Конкретні приклади, статистичні дані для підсилення власної лінії аргументації. Уточнення джерел аргументів опонента.</a:t>
                      </a:r>
                      <a:endParaRPr lang="ru-RU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N2</a:t>
                      </a:r>
                      <a:r>
                        <a:rPr lang="ru-RU" sz="1800" b="0" dirty="0" smtClean="0"/>
                        <a:t> </a:t>
                      </a:r>
                      <a:r>
                        <a:rPr lang="uk-UA" sz="1800" b="0" baseline="0" dirty="0" smtClean="0"/>
                        <a:t>Конкретні приклади, статистичні дані</a:t>
                      </a:r>
                      <a:r>
                        <a:rPr lang="en-US" sz="1800" b="0" baseline="0" dirty="0" smtClean="0"/>
                        <a:t> </a:t>
                      </a:r>
                      <a:r>
                        <a:rPr lang="uk-UA" sz="1800" b="0" baseline="0" dirty="0" smtClean="0"/>
                        <a:t>для підсилення власної лінії контраргументації. Уточнення джерел аргументів опонента</a:t>
                      </a:r>
                      <a:endParaRPr lang="ru-RU" sz="1800" b="0" baseline="0" dirty="0" smtClean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/>
                        <a:t>А3</a:t>
                      </a:r>
                      <a:r>
                        <a:rPr lang="uk-UA" sz="1800" b="0" dirty="0" smtClean="0"/>
                        <a:t> Відзначення позитивних моментів</a:t>
                      </a:r>
                      <a:r>
                        <a:rPr lang="uk-UA" sz="1800" b="0" baseline="0" dirty="0" smtClean="0"/>
                        <a:t> у власній лінії аргументації та «слабких місць» у грі опонента.</a:t>
                      </a:r>
                    </a:p>
                    <a:p>
                      <a:pPr algn="ctr"/>
                      <a:r>
                        <a:rPr lang="uk-UA" sz="1800" b="0" baseline="0" dirty="0" smtClean="0"/>
                        <a:t>Висновок.</a:t>
                      </a:r>
                      <a:endParaRPr lang="ru-RU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N</a:t>
                      </a:r>
                      <a:r>
                        <a:rPr lang="uk-UA" sz="1800" b="1" dirty="0" smtClean="0"/>
                        <a:t>3</a:t>
                      </a:r>
                      <a:r>
                        <a:rPr lang="uk-UA" sz="1800" b="0" dirty="0" smtClean="0"/>
                        <a:t> Відзначення позитивних моментів</a:t>
                      </a:r>
                      <a:r>
                        <a:rPr lang="uk-UA" sz="1800" b="0" baseline="0" dirty="0" smtClean="0"/>
                        <a:t> у власній лінії аргументації та «слабких місць» у грі опонента.</a:t>
                      </a:r>
                    </a:p>
                    <a:p>
                      <a:pPr algn="ctr"/>
                      <a:r>
                        <a:rPr lang="uk-UA" sz="1800" b="0" baseline="0" dirty="0" smtClean="0"/>
                        <a:t>Висновок.</a:t>
                      </a:r>
                      <a:endParaRPr lang="ru-RU" sz="1800" b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247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</TotalTime>
  <Words>347</Words>
  <Application>Microsoft Office PowerPoint</Application>
  <PresentationFormat>Экран (4:3)</PresentationFormat>
  <Paragraphs>77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Волна</vt:lpstr>
      <vt:lpstr>Формат класичних дебатів</vt:lpstr>
      <vt:lpstr>Основні аспекти пошуку аргументів</vt:lpstr>
      <vt:lpstr>Модель підготовки гравця до дебатів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Формат класичних дебатів</dc:title>
  <dc:creator>User</dc:creator>
  <cp:lastModifiedBy>User</cp:lastModifiedBy>
  <cp:revision>7</cp:revision>
  <dcterms:created xsi:type="dcterms:W3CDTF">2015-10-20T07:32:11Z</dcterms:created>
  <dcterms:modified xsi:type="dcterms:W3CDTF">2015-10-20T07:59:51Z</dcterms:modified>
</cp:coreProperties>
</file>